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15D4-5031-480A-B5D4-60D16C4ED26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2BFF-C6CA-4A94-BE54-E4C95D01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67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15D4-5031-480A-B5D4-60D16C4ED26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2BFF-C6CA-4A94-BE54-E4C95D01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531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15D4-5031-480A-B5D4-60D16C4ED26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2BFF-C6CA-4A94-BE54-E4C95D01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0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15D4-5031-480A-B5D4-60D16C4ED26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2BFF-C6CA-4A94-BE54-E4C95D01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615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15D4-5031-480A-B5D4-60D16C4ED26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2BFF-C6CA-4A94-BE54-E4C95D01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563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15D4-5031-480A-B5D4-60D16C4ED26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2BFF-C6CA-4A94-BE54-E4C95D01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655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15D4-5031-480A-B5D4-60D16C4ED26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2BFF-C6CA-4A94-BE54-E4C95D01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680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15D4-5031-480A-B5D4-60D16C4ED26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2BFF-C6CA-4A94-BE54-E4C95D01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400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15D4-5031-480A-B5D4-60D16C4ED26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2BFF-C6CA-4A94-BE54-E4C95D01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72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15D4-5031-480A-B5D4-60D16C4ED26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2BFF-C6CA-4A94-BE54-E4C95D01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197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15D4-5031-480A-B5D4-60D16C4ED26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2BFF-C6CA-4A94-BE54-E4C95D01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368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15D4-5031-480A-B5D4-60D16C4ED26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92BFF-C6CA-4A94-BE54-E4C95D019D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024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Building the story </a:t>
            </a:r>
            <a:endParaRPr lang="en-GB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/>
              <a:t>Coherence across the Year 7 Geography curriculum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68637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Curriculum Themes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Population</a:t>
            </a:r>
          </a:p>
          <a:p>
            <a:r>
              <a:rPr lang="en-GB" dirty="0" smtClean="0"/>
              <a:t>Physical landscape and processes</a:t>
            </a:r>
          </a:p>
          <a:p>
            <a:r>
              <a:rPr lang="en-GB" dirty="0" smtClean="0"/>
              <a:t>Globalisation</a:t>
            </a:r>
          </a:p>
          <a:p>
            <a:r>
              <a:rPr lang="en-GB" dirty="0" smtClean="0"/>
              <a:t>Sustainability</a:t>
            </a:r>
          </a:p>
          <a:p>
            <a:r>
              <a:rPr lang="en-GB" dirty="0" smtClean="0"/>
              <a:t>Climate change</a:t>
            </a:r>
          </a:p>
          <a:p>
            <a:r>
              <a:rPr lang="en-GB" dirty="0" smtClean="0"/>
              <a:t>Development</a:t>
            </a:r>
          </a:p>
          <a:p>
            <a:r>
              <a:rPr lang="en-GB" dirty="0" smtClean="0"/>
              <a:t>Resources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468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Curriculum themes across Year 7</a:t>
            </a:r>
            <a:endParaRPr lang="en-GB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231338"/>
              </p:ext>
            </p:extLst>
          </p:nvPr>
        </p:nvGraphicFramePr>
        <p:xfrm>
          <a:off x="838201" y="1887007"/>
          <a:ext cx="10515599" cy="4892569"/>
        </p:xfrm>
        <a:graphic>
          <a:graphicData uri="http://schemas.openxmlformats.org/drawingml/2006/table">
            <a:tbl>
              <a:tblPr/>
              <a:tblGrid>
                <a:gridCol w="479860">
                  <a:extLst>
                    <a:ext uri="{9D8B030D-6E8A-4147-A177-3AD203B41FA5}">
                      <a16:colId xmlns:a16="http://schemas.microsoft.com/office/drawing/2014/main" val="857753082"/>
                    </a:ext>
                  </a:extLst>
                </a:gridCol>
                <a:gridCol w="3188618">
                  <a:extLst>
                    <a:ext uri="{9D8B030D-6E8A-4147-A177-3AD203B41FA5}">
                      <a16:colId xmlns:a16="http://schemas.microsoft.com/office/drawing/2014/main" val="2588904768"/>
                    </a:ext>
                  </a:extLst>
                </a:gridCol>
                <a:gridCol w="3477871">
                  <a:extLst>
                    <a:ext uri="{9D8B030D-6E8A-4147-A177-3AD203B41FA5}">
                      <a16:colId xmlns:a16="http://schemas.microsoft.com/office/drawing/2014/main" val="641273284"/>
                    </a:ext>
                  </a:extLst>
                </a:gridCol>
                <a:gridCol w="3369250">
                  <a:extLst>
                    <a:ext uri="{9D8B030D-6E8A-4147-A177-3AD203B41FA5}">
                      <a16:colId xmlns:a16="http://schemas.microsoft.com/office/drawing/2014/main" val="1925593370"/>
                    </a:ext>
                  </a:extLst>
                </a:gridCol>
              </a:tblGrid>
              <a:tr h="249449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b="1" kern="140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  <a:endParaRPr lang="en-GB" sz="7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b="1" kern="140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Autumn term</a:t>
                      </a:r>
                      <a:endParaRPr lang="en-GB" sz="7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b="1" kern="140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Spring Term</a:t>
                      </a:r>
                      <a:endParaRPr lang="en-GB" sz="7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b="1" kern="140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Summer term</a:t>
                      </a:r>
                      <a:endParaRPr lang="en-GB" sz="7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365020"/>
                  </a:ext>
                </a:extLst>
              </a:tr>
              <a:tr h="134247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500" b="1" kern="140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GB" sz="7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The UK </a:t>
                      </a:r>
                      <a:endParaRPr lang="en-GB" sz="1600" b="1" kern="140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Themes</a:t>
                      </a:r>
                      <a:r>
                        <a:rPr lang="en-GB" sz="16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Population, Landscape, Globalisation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Locations covered: The </a:t>
                      </a: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Key</a:t>
                      </a: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skills: World maps, OS maps, climate graphs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Antarctica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Themes</a:t>
                      </a:r>
                      <a:r>
                        <a:rPr lang="en-GB" sz="16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Sustainability, Climate change, Landscape, Globalisation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Locations covered: </a:t>
                      </a: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Antarctica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Key</a:t>
                      </a: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skills: World maps, climate graphs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Topics building on: The UK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Globalisation </a:t>
                      </a:r>
                      <a:r>
                        <a:rPr lang="en-GB" sz="1600" b="1" kern="140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(TBC)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Themes</a:t>
                      </a:r>
                      <a:r>
                        <a:rPr lang="en-GB" sz="16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Development, Population, Resources, Globalisation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Locations </a:t>
                      </a: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covered: TBC, but including Bottisham and local </a:t>
                      </a: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area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Key</a:t>
                      </a: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skills: World maps, OS maps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Topics building on: The UK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Weather and climate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Themes</a:t>
                      </a:r>
                      <a:r>
                        <a:rPr lang="en-GB" sz="1600" i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Landscape, Climate change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Locations covered: The UK, the USA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Key skills: World maps, Map</a:t>
                      </a: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interpretation </a:t>
                      </a:r>
                      <a:endParaRPr lang="en-GB" sz="1600" kern="140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Topics </a:t>
                      </a: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building on: The UK, Antarctica (climate change)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40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Microclimate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1" kern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Themes</a:t>
                      </a:r>
                      <a:r>
                        <a:rPr lang="en-GB" sz="1600" b="0" i="1" kern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GB" sz="1600" b="0" i="1" kern="1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Fieldwork</a:t>
                      </a:r>
                      <a:endParaRPr lang="en-GB" sz="1600" b="0" i="1" kern="14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Locations covered: </a:t>
                      </a: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BVC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Key skills: Fieldwork</a:t>
                      </a: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methodologies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Topics building on: Weather and Climate </a:t>
                      </a:r>
                      <a:r>
                        <a:rPr lang="en-GB" sz="1600" i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i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198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035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171"/>
            <a:ext cx="10515600" cy="957943"/>
          </a:xfrm>
        </p:spPr>
        <p:txBody>
          <a:bodyPr/>
          <a:lstStyle/>
          <a:p>
            <a:r>
              <a:rPr lang="en-GB" b="1" dirty="0" smtClean="0"/>
              <a:t>Curriculum themes across Year 7</a:t>
            </a:r>
            <a:endParaRPr lang="en-GB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5884647"/>
              </p:ext>
            </p:extLst>
          </p:nvPr>
        </p:nvGraphicFramePr>
        <p:xfrm>
          <a:off x="629195" y="1132114"/>
          <a:ext cx="10515599" cy="5472959"/>
        </p:xfrm>
        <a:graphic>
          <a:graphicData uri="http://schemas.openxmlformats.org/drawingml/2006/table">
            <a:tbl>
              <a:tblPr/>
              <a:tblGrid>
                <a:gridCol w="479860">
                  <a:extLst>
                    <a:ext uri="{9D8B030D-6E8A-4147-A177-3AD203B41FA5}">
                      <a16:colId xmlns:a16="http://schemas.microsoft.com/office/drawing/2014/main" val="857753082"/>
                    </a:ext>
                  </a:extLst>
                </a:gridCol>
                <a:gridCol w="3188618">
                  <a:extLst>
                    <a:ext uri="{9D8B030D-6E8A-4147-A177-3AD203B41FA5}">
                      <a16:colId xmlns:a16="http://schemas.microsoft.com/office/drawing/2014/main" val="2588904768"/>
                    </a:ext>
                  </a:extLst>
                </a:gridCol>
                <a:gridCol w="3477871">
                  <a:extLst>
                    <a:ext uri="{9D8B030D-6E8A-4147-A177-3AD203B41FA5}">
                      <a16:colId xmlns:a16="http://schemas.microsoft.com/office/drawing/2014/main" val="641273284"/>
                    </a:ext>
                  </a:extLst>
                </a:gridCol>
                <a:gridCol w="3369250">
                  <a:extLst>
                    <a:ext uri="{9D8B030D-6E8A-4147-A177-3AD203B41FA5}">
                      <a16:colId xmlns:a16="http://schemas.microsoft.com/office/drawing/2014/main" val="1925593370"/>
                    </a:ext>
                  </a:extLst>
                </a:gridCol>
              </a:tblGrid>
              <a:tr h="249449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b="1" kern="140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  <a:endParaRPr lang="en-GB" sz="7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b="1" kern="140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Autumn term</a:t>
                      </a:r>
                      <a:endParaRPr lang="en-GB" sz="7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b="1" kern="140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Spring Term</a:t>
                      </a:r>
                      <a:endParaRPr lang="en-GB" sz="7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b="1" kern="140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Summer term</a:t>
                      </a:r>
                      <a:endParaRPr lang="en-GB" sz="7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365020"/>
                  </a:ext>
                </a:extLst>
              </a:tr>
              <a:tr h="134247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500" b="1" kern="140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GB" sz="7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The UK </a:t>
                      </a:r>
                      <a:endParaRPr lang="en-GB" sz="1600" b="1" kern="140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Being</a:t>
                      </a: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British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What is the UK (location)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Physical and human geography of the UK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Map skills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UK climate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Migration to the UK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Antarctica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kern="14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  <a:r>
                        <a:rPr lang="en-GB" sz="1600" b="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of Antarctica </a:t>
                      </a:r>
                      <a:endParaRPr lang="en-GB" sz="1600" b="0" kern="140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Antarctic climate</a:t>
                      </a: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Antarctic landscape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Antarctic ecosystem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Climate change and Antarctica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Uses and the future of Antarctica</a:t>
                      </a:r>
                      <a:endParaRPr lang="en-GB" sz="1600" kern="140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Globalisation </a:t>
                      </a:r>
                      <a:r>
                        <a:rPr lang="en-GB" sz="1600" b="1" kern="140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(TBC)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kern="14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Where do I go to school?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kern="14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How am I connected to the local</a:t>
                      </a:r>
                      <a:r>
                        <a:rPr lang="en-GB" sz="1600" b="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area?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How am I connected to the rest of the world?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Where do my clothes/trainers come from?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Is the world shrinking?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600" b="0" kern="140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600" b="0" kern="140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Weather and </a:t>
                      </a:r>
                      <a:r>
                        <a:rPr lang="en-GB" sz="1600" b="1" kern="140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climate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kern="14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Measuring the weather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kern="14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Reasons for UK</a:t>
                      </a:r>
                      <a:r>
                        <a:rPr lang="en-GB" sz="1600" b="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weather: clouds, rain, depressions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Mapping the weather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Global climates and extreme weather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kern="14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Tornadoes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kern="14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Hurricanes </a:t>
                      </a:r>
                      <a:r>
                        <a:rPr lang="en-GB" sz="1600" b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40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Microclimate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i="0" kern="14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Methodologies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i="0" kern="140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  <a:r>
                        <a:rPr lang="en-GB" sz="1600" i="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display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i="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Data interpretation 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i="0" kern="140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Evaluation </a:t>
                      </a:r>
                      <a:r>
                        <a:rPr lang="en-GB" sz="1600" i="1" kern="140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766" marR="50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198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315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212</Words>
  <Application>Microsoft Office PowerPoint</Application>
  <PresentationFormat>Widescreen</PresentationFormat>
  <Paragraphs>86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Building the story </vt:lpstr>
      <vt:lpstr>Curriculum Themes</vt:lpstr>
      <vt:lpstr>Curriculum themes across Year 7</vt:lpstr>
      <vt:lpstr>Curriculum themes across Year 7</vt:lpstr>
    </vt:vector>
  </TitlesOfParts>
  <Company>Anglian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the story</dc:title>
  <dc:creator>Gilbert, Mr J</dc:creator>
  <cp:lastModifiedBy>Gilbert, Mr J</cp:lastModifiedBy>
  <cp:revision>3</cp:revision>
  <dcterms:created xsi:type="dcterms:W3CDTF">2019-11-14T10:25:00Z</dcterms:created>
  <dcterms:modified xsi:type="dcterms:W3CDTF">2019-11-14T12:51:47Z</dcterms:modified>
</cp:coreProperties>
</file>